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8474A6-E01E-4D09-BFE6-3FBC8A588A8D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</dgm:pt>
    <dgm:pt modelId="{D77726FB-C11C-4877-980B-ABEBFF39230B}">
      <dgm:prSet phldrT="[Текст]"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</a:rPr>
            <a:t>Умение находить информацию о главном объекте текста (его характеристики) и вносить ее в описательную таблицу с заданными параметрами</a:t>
          </a:r>
        </a:p>
      </dgm:t>
    </dgm:pt>
    <dgm:pt modelId="{4B19202A-8F93-4C28-9D92-93431AF010B0}" type="parTrans" cxnId="{B887D7C9-F730-4108-B8FB-F0B44C8B5D7C}">
      <dgm:prSet/>
      <dgm:spPr/>
      <dgm:t>
        <a:bodyPr/>
        <a:lstStyle/>
        <a:p>
          <a:endParaRPr lang="ru-RU"/>
        </a:p>
      </dgm:t>
    </dgm:pt>
    <dgm:pt modelId="{B6BEEA70-92B1-4210-80F9-4A540DDAD15A}" type="sibTrans" cxnId="{B887D7C9-F730-4108-B8FB-F0B44C8B5D7C}">
      <dgm:prSet/>
      <dgm:spPr/>
      <dgm:t>
        <a:bodyPr/>
        <a:lstStyle/>
        <a:p>
          <a:endParaRPr lang="ru-RU"/>
        </a:p>
      </dgm:t>
    </dgm:pt>
    <dgm:pt modelId="{DBD9FFE8-E356-4061-B630-34A6F2E9C9ED}">
      <dgm:prSet phldrT="[Текст]" custT="1"/>
      <dgm:spPr/>
      <dgm:t>
        <a:bodyPr/>
        <a:lstStyle/>
        <a:p>
          <a:r>
            <a:rPr lang="ru-RU" sz="2400" b="0" dirty="0">
              <a:solidFill>
                <a:schemeClr val="tx1"/>
              </a:solidFill>
            </a:rPr>
            <a:t>Умение определять главный объект </a:t>
          </a:r>
          <a:r>
            <a:rPr lang="ru-RU" sz="2400" b="0" dirty="0" err="1">
              <a:solidFill>
                <a:schemeClr val="tx1"/>
              </a:solidFill>
            </a:rPr>
            <a:t>фототекста</a:t>
          </a:r>
          <a:r>
            <a:rPr lang="ru-RU" sz="2400" b="0" dirty="0">
              <a:solidFill>
                <a:schemeClr val="tx1"/>
              </a:solidFill>
            </a:rPr>
            <a:t>, его характеристики и вносить их в описательную таблицу с заданными параметрами</a:t>
          </a:r>
        </a:p>
      </dgm:t>
    </dgm:pt>
    <dgm:pt modelId="{0A40FB9F-2DA8-4250-B0E8-3BE75CF5439C}" type="parTrans" cxnId="{4DB3DCE4-1891-4A51-AD65-D78B60F4569E}">
      <dgm:prSet/>
      <dgm:spPr/>
      <dgm:t>
        <a:bodyPr/>
        <a:lstStyle/>
        <a:p>
          <a:endParaRPr lang="ru-RU"/>
        </a:p>
      </dgm:t>
    </dgm:pt>
    <dgm:pt modelId="{398C8A66-DC6B-48BD-B6E3-CF6E2734A766}" type="sibTrans" cxnId="{4DB3DCE4-1891-4A51-AD65-D78B60F4569E}">
      <dgm:prSet/>
      <dgm:spPr/>
      <dgm:t>
        <a:bodyPr/>
        <a:lstStyle/>
        <a:p>
          <a:endParaRPr lang="ru-RU"/>
        </a:p>
      </dgm:t>
    </dgm:pt>
    <dgm:pt modelId="{362ABD59-9385-44EF-91A0-C59F567159EC}">
      <dgm:prSet phldrT="[Текст]"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</a:rPr>
            <a:t>Умение находить информацию о главном объекте видеотекста (его характеристики) и вносить ее в описательную таблицу с заданными параметрами</a:t>
          </a:r>
        </a:p>
      </dgm:t>
    </dgm:pt>
    <dgm:pt modelId="{B2356347-1BF4-4A5B-9277-F70ACEA62096}" type="parTrans" cxnId="{571C73AA-3583-4EBB-A722-A5CAF5CB86A7}">
      <dgm:prSet/>
      <dgm:spPr/>
      <dgm:t>
        <a:bodyPr/>
        <a:lstStyle/>
        <a:p>
          <a:endParaRPr lang="ru-RU"/>
        </a:p>
      </dgm:t>
    </dgm:pt>
    <dgm:pt modelId="{5F47B540-A1C8-4820-82B7-61E27234F2F9}" type="sibTrans" cxnId="{571C73AA-3583-4EBB-A722-A5CAF5CB86A7}">
      <dgm:prSet/>
      <dgm:spPr/>
      <dgm:t>
        <a:bodyPr/>
        <a:lstStyle/>
        <a:p>
          <a:endParaRPr lang="ru-RU"/>
        </a:p>
      </dgm:t>
    </dgm:pt>
    <dgm:pt modelId="{72D1E78F-F702-451B-BB6A-A3EDFB9A0181}" type="pres">
      <dgm:prSet presAssocID="{5D8474A6-E01E-4D09-BFE6-3FBC8A588A8D}" presName="linearFlow" presStyleCnt="0">
        <dgm:presLayoutVars>
          <dgm:resizeHandles val="exact"/>
        </dgm:presLayoutVars>
      </dgm:prSet>
      <dgm:spPr/>
    </dgm:pt>
    <dgm:pt modelId="{D6FB05E1-32CB-4D7B-94BC-A53AA26BB280}" type="pres">
      <dgm:prSet presAssocID="{D77726FB-C11C-4877-980B-ABEBFF39230B}" presName="node" presStyleLbl="node1" presStyleIdx="0" presStyleCnt="3" custScaleX="534137">
        <dgm:presLayoutVars>
          <dgm:bulletEnabled val="1"/>
        </dgm:presLayoutVars>
      </dgm:prSet>
      <dgm:spPr/>
    </dgm:pt>
    <dgm:pt modelId="{DAD211A5-6604-4B67-B204-B7DBFCE8AC1A}" type="pres">
      <dgm:prSet presAssocID="{B6BEEA70-92B1-4210-80F9-4A540DDAD15A}" presName="sibTrans" presStyleLbl="sibTrans2D1" presStyleIdx="0" presStyleCnt="2"/>
      <dgm:spPr/>
    </dgm:pt>
    <dgm:pt modelId="{5A9456BD-1AC3-42FF-91D4-BE4C6F15C30F}" type="pres">
      <dgm:prSet presAssocID="{B6BEEA70-92B1-4210-80F9-4A540DDAD15A}" presName="connectorText" presStyleLbl="sibTrans2D1" presStyleIdx="0" presStyleCnt="2"/>
      <dgm:spPr/>
    </dgm:pt>
    <dgm:pt modelId="{BC408A89-1AAF-46FD-9712-92DB78010762}" type="pres">
      <dgm:prSet presAssocID="{DBD9FFE8-E356-4061-B630-34A6F2E9C9ED}" presName="node" presStyleLbl="node1" presStyleIdx="1" presStyleCnt="3" custScaleX="534137">
        <dgm:presLayoutVars>
          <dgm:bulletEnabled val="1"/>
        </dgm:presLayoutVars>
      </dgm:prSet>
      <dgm:spPr/>
    </dgm:pt>
    <dgm:pt modelId="{7AF9BEF7-5A67-416A-8788-9864B98CA900}" type="pres">
      <dgm:prSet presAssocID="{398C8A66-DC6B-48BD-B6E3-CF6E2734A766}" presName="sibTrans" presStyleLbl="sibTrans2D1" presStyleIdx="1" presStyleCnt="2"/>
      <dgm:spPr/>
    </dgm:pt>
    <dgm:pt modelId="{609B9DEB-DF97-40D1-9A0D-66503ED4E4B1}" type="pres">
      <dgm:prSet presAssocID="{398C8A66-DC6B-48BD-B6E3-CF6E2734A766}" presName="connectorText" presStyleLbl="sibTrans2D1" presStyleIdx="1" presStyleCnt="2"/>
      <dgm:spPr/>
    </dgm:pt>
    <dgm:pt modelId="{E2D9D2DA-BD36-44F7-A69C-8EFCAC9643AD}" type="pres">
      <dgm:prSet presAssocID="{362ABD59-9385-44EF-91A0-C59F567159EC}" presName="node" presStyleLbl="node1" presStyleIdx="2" presStyleCnt="3" custScaleX="534137">
        <dgm:presLayoutVars>
          <dgm:bulletEnabled val="1"/>
        </dgm:presLayoutVars>
      </dgm:prSet>
      <dgm:spPr/>
    </dgm:pt>
  </dgm:ptLst>
  <dgm:cxnLst>
    <dgm:cxn modelId="{8890A10B-2C12-4DF1-A393-FC902DE27C67}" type="presOf" srcId="{398C8A66-DC6B-48BD-B6E3-CF6E2734A766}" destId="{609B9DEB-DF97-40D1-9A0D-66503ED4E4B1}" srcOrd="1" destOrd="0" presId="urn:microsoft.com/office/officeart/2005/8/layout/process2"/>
    <dgm:cxn modelId="{EC302823-A6D3-4384-BEE6-68F3727D9782}" type="presOf" srcId="{B6BEEA70-92B1-4210-80F9-4A540DDAD15A}" destId="{5A9456BD-1AC3-42FF-91D4-BE4C6F15C30F}" srcOrd="1" destOrd="0" presId="urn:microsoft.com/office/officeart/2005/8/layout/process2"/>
    <dgm:cxn modelId="{128B9A5B-B4E1-4622-8CBE-9EDB9FA4086F}" type="presOf" srcId="{DBD9FFE8-E356-4061-B630-34A6F2E9C9ED}" destId="{BC408A89-1AAF-46FD-9712-92DB78010762}" srcOrd="0" destOrd="0" presId="urn:microsoft.com/office/officeart/2005/8/layout/process2"/>
    <dgm:cxn modelId="{6545D665-E799-4342-B138-A275CEE8D813}" type="presOf" srcId="{5D8474A6-E01E-4D09-BFE6-3FBC8A588A8D}" destId="{72D1E78F-F702-451B-BB6A-A3EDFB9A0181}" srcOrd="0" destOrd="0" presId="urn:microsoft.com/office/officeart/2005/8/layout/process2"/>
    <dgm:cxn modelId="{27E6FD50-686D-4B38-ABB5-196FB54C25C1}" type="presOf" srcId="{362ABD59-9385-44EF-91A0-C59F567159EC}" destId="{E2D9D2DA-BD36-44F7-A69C-8EFCAC9643AD}" srcOrd="0" destOrd="0" presId="urn:microsoft.com/office/officeart/2005/8/layout/process2"/>
    <dgm:cxn modelId="{15F54F52-AD74-4B0C-A46F-A16B98EC3DE0}" type="presOf" srcId="{398C8A66-DC6B-48BD-B6E3-CF6E2734A766}" destId="{7AF9BEF7-5A67-416A-8788-9864B98CA900}" srcOrd="0" destOrd="0" presId="urn:microsoft.com/office/officeart/2005/8/layout/process2"/>
    <dgm:cxn modelId="{FF885B88-86A5-4BB8-8620-DD60E3FA7F72}" type="presOf" srcId="{D77726FB-C11C-4877-980B-ABEBFF39230B}" destId="{D6FB05E1-32CB-4D7B-94BC-A53AA26BB280}" srcOrd="0" destOrd="0" presId="urn:microsoft.com/office/officeart/2005/8/layout/process2"/>
    <dgm:cxn modelId="{571C73AA-3583-4EBB-A722-A5CAF5CB86A7}" srcId="{5D8474A6-E01E-4D09-BFE6-3FBC8A588A8D}" destId="{362ABD59-9385-44EF-91A0-C59F567159EC}" srcOrd="2" destOrd="0" parTransId="{B2356347-1BF4-4A5B-9277-F70ACEA62096}" sibTransId="{5F47B540-A1C8-4820-82B7-61E27234F2F9}"/>
    <dgm:cxn modelId="{605B5DC2-4C17-4D2D-BB5D-693E0EF25DF0}" type="presOf" srcId="{B6BEEA70-92B1-4210-80F9-4A540DDAD15A}" destId="{DAD211A5-6604-4B67-B204-B7DBFCE8AC1A}" srcOrd="0" destOrd="0" presId="urn:microsoft.com/office/officeart/2005/8/layout/process2"/>
    <dgm:cxn modelId="{B887D7C9-F730-4108-B8FB-F0B44C8B5D7C}" srcId="{5D8474A6-E01E-4D09-BFE6-3FBC8A588A8D}" destId="{D77726FB-C11C-4877-980B-ABEBFF39230B}" srcOrd="0" destOrd="0" parTransId="{4B19202A-8F93-4C28-9D92-93431AF010B0}" sibTransId="{B6BEEA70-92B1-4210-80F9-4A540DDAD15A}"/>
    <dgm:cxn modelId="{4DB3DCE4-1891-4A51-AD65-D78B60F4569E}" srcId="{5D8474A6-E01E-4D09-BFE6-3FBC8A588A8D}" destId="{DBD9FFE8-E356-4061-B630-34A6F2E9C9ED}" srcOrd="1" destOrd="0" parTransId="{0A40FB9F-2DA8-4250-B0E8-3BE75CF5439C}" sibTransId="{398C8A66-DC6B-48BD-B6E3-CF6E2734A766}"/>
    <dgm:cxn modelId="{F889429C-2A2F-4C0F-8F16-37AEAF29F46A}" type="presParOf" srcId="{72D1E78F-F702-451B-BB6A-A3EDFB9A0181}" destId="{D6FB05E1-32CB-4D7B-94BC-A53AA26BB280}" srcOrd="0" destOrd="0" presId="urn:microsoft.com/office/officeart/2005/8/layout/process2"/>
    <dgm:cxn modelId="{2DD6173F-6DD8-46A3-AB9B-911EB43AF728}" type="presParOf" srcId="{72D1E78F-F702-451B-BB6A-A3EDFB9A0181}" destId="{DAD211A5-6604-4B67-B204-B7DBFCE8AC1A}" srcOrd="1" destOrd="0" presId="urn:microsoft.com/office/officeart/2005/8/layout/process2"/>
    <dgm:cxn modelId="{9F521F92-B1BA-4ED9-9337-6D923D725725}" type="presParOf" srcId="{DAD211A5-6604-4B67-B204-B7DBFCE8AC1A}" destId="{5A9456BD-1AC3-42FF-91D4-BE4C6F15C30F}" srcOrd="0" destOrd="0" presId="urn:microsoft.com/office/officeart/2005/8/layout/process2"/>
    <dgm:cxn modelId="{6311758A-AE94-4D42-A8D9-E6218A7B137A}" type="presParOf" srcId="{72D1E78F-F702-451B-BB6A-A3EDFB9A0181}" destId="{BC408A89-1AAF-46FD-9712-92DB78010762}" srcOrd="2" destOrd="0" presId="urn:microsoft.com/office/officeart/2005/8/layout/process2"/>
    <dgm:cxn modelId="{80C31F65-F381-45AB-915A-1375D5FFDF99}" type="presParOf" srcId="{72D1E78F-F702-451B-BB6A-A3EDFB9A0181}" destId="{7AF9BEF7-5A67-416A-8788-9864B98CA900}" srcOrd="3" destOrd="0" presId="urn:microsoft.com/office/officeart/2005/8/layout/process2"/>
    <dgm:cxn modelId="{456D72F0-D488-4147-B072-0839F2BCC088}" type="presParOf" srcId="{7AF9BEF7-5A67-416A-8788-9864B98CA900}" destId="{609B9DEB-DF97-40D1-9A0D-66503ED4E4B1}" srcOrd="0" destOrd="0" presId="urn:microsoft.com/office/officeart/2005/8/layout/process2"/>
    <dgm:cxn modelId="{8C8DEECC-A0C7-4C35-B3B0-3F1962A4455D}" type="presParOf" srcId="{72D1E78F-F702-451B-BB6A-A3EDFB9A0181}" destId="{E2D9D2DA-BD36-44F7-A69C-8EFCAC9643A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809F8E-910F-4ACD-A7A9-CCF8494B48D5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</dgm:pt>
    <dgm:pt modelId="{649FA3AA-5949-4CAA-944D-534F3684C370}">
      <dgm:prSet phldrT="[Текст]"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</a:rPr>
            <a:t>Умение заполнить на основании информации текста сравнительную таблицу с заданными параметрами</a:t>
          </a:r>
        </a:p>
      </dgm:t>
    </dgm:pt>
    <dgm:pt modelId="{B69BE6E7-912F-4D8E-BBEF-7835D2B9B86B}" type="parTrans" cxnId="{39ED160D-2F34-4E3C-A1F8-2AD864420F71}">
      <dgm:prSet/>
      <dgm:spPr/>
      <dgm:t>
        <a:bodyPr/>
        <a:lstStyle/>
        <a:p>
          <a:endParaRPr lang="ru-RU"/>
        </a:p>
      </dgm:t>
    </dgm:pt>
    <dgm:pt modelId="{39FF858A-F8BB-4A66-A4BC-021A3F51D705}" type="sibTrans" cxnId="{39ED160D-2F34-4E3C-A1F8-2AD864420F71}">
      <dgm:prSet/>
      <dgm:spPr/>
      <dgm:t>
        <a:bodyPr/>
        <a:lstStyle/>
        <a:p>
          <a:endParaRPr lang="ru-RU"/>
        </a:p>
      </dgm:t>
    </dgm:pt>
    <dgm:pt modelId="{DF592BC0-AF5C-4EAF-96EE-D39E3D22C5E2}">
      <dgm:prSet phldrT="[Текст]"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</a:rPr>
            <a:t>Умение заполнить на основании информации текста сравнительную таблицу с заданными параметрами;</a:t>
          </a:r>
        </a:p>
        <a:p>
          <a:r>
            <a:rPr lang="ru-RU" sz="2400" dirty="0">
              <a:solidFill>
                <a:schemeClr val="tx1"/>
              </a:solidFill>
            </a:rPr>
            <a:t>самостоятельно определять объекты сравнения в тексте</a:t>
          </a:r>
        </a:p>
      </dgm:t>
    </dgm:pt>
    <dgm:pt modelId="{D7EB59AA-2F75-4A98-88EF-DBC52CCD85C0}" type="parTrans" cxnId="{F124CA57-0B5A-4277-9651-E8837E0AB8A5}">
      <dgm:prSet/>
      <dgm:spPr/>
      <dgm:t>
        <a:bodyPr/>
        <a:lstStyle/>
        <a:p>
          <a:endParaRPr lang="ru-RU"/>
        </a:p>
      </dgm:t>
    </dgm:pt>
    <dgm:pt modelId="{A62E061F-2355-4A45-8152-D77771D334F5}" type="sibTrans" cxnId="{F124CA57-0B5A-4277-9651-E8837E0AB8A5}">
      <dgm:prSet/>
      <dgm:spPr/>
      <dgm:t>
        <a:bodyPr/>
        <a:lstStyle/>
        <a:p>
          <a:endParaRPr lang="ru-RU"/>
        </a:p>
      </dgm:t>
    </dgm:pt>
    <dgm:pt modelId="{E5A97177-C459-411B-A689-4878D10294B2}">
      <dgm:prSet phldrT="[Текст]"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</a:rPr>
            <a:t>Умение заполнить на основании информации видеотекста сравнительную таблицу с заданными параметрами</a:t>
          </a:r>
        </a:p>
      </dgm:t>
    </dgm:pt>
    <dgm:pt modelId="{D8757597-05CA-4DA7-852A-6470A43DF771}" type="parTrans" cxnId="{A95F510D-5CE5-4DFC-B760-CCEF102650CA}">
      <dgm:prSet/>
      <dgm:spPr/>
      <dgm:t>
        <a:bodyPr/>
        <a:lstStyle/>
        <a:p>
          <a:endParaRPr lang="ru-RU"/>
        </a:p>
      </dgm:t>
    </dgm:pt>
    <dgm:pt modelId="{F468E0DF-69EC-470A-9B7C-7968C282D146}" type="sibTrans" cxnId="{A95F510D-5CE5-4DFC-B760-CCEF102650CA}">
      <dgm:prSet/>
      <dgm:spPr/>
      <dgm:t>
        <a:bodyPr/>
        <a:lstStyle/>
        <a:p>
          <a:endParaRPr lang="ru-RU"/>
        </a:p>
      </dgm:t>
    </dgm:pt>
    <dgm:pt modelId="{F03DC94A-6002-4383-BE35-92AA29571A0A}" type="pres">
      <dgm:prSet presAssocID="{C4809F8E-910F-4ACD-A7A9-CCF8494B48D5}" presName="linearFlow" presStyleCnt="0">
        <dgm:presLayoutVars>
          <dgm:resizeHandles val="exact"/>
        </dgm:presLayoutVars>
      </dgm:prSet>
      <dgm:spPr/>
    </dgm:pt>
    <dgm:pt modelId="{86CCBB1C-2ABC-42E9-A8E6-1E342E0FB83B}" type="pres">
      <dgm:prSet presAssocID="{649FA3AA-5949-4CAA-944D-534F3684C370}" presName="node" presStyleLbl="node1" presStyleIdx="0" presStyleCnt="3" custScaleX="643062" custScaleY="133692">
        <dgm:presLayoutVars>
          <dgm:bulletEnabled val="1"/>
        </dgm:presLayoutVars>
      </dgm:prSet>
      <dgm:spPr/>
    </dgm:pt>
    <dgm:pt modelId="{E43A739F-BCFF-45EB-BD6A-F99C5A74B7EF}" type="pres">
      <dgm:prSet presAssocID="{39FF858A-F8BB-4A66-A4BC-021A3F51D705}" presName="sibTrans" presStyleLbl="sibTrans2D1" presStyleIdx="0" presStyleCnt="2" custScaleX="78995"/>
      <dgm:spPr/>
    </dgm:pt>
    <dgm:pt modelId="{5F06529E-97FA-4467-B638-7847785E5276}" type="pres">
      <dgm:prSet presAssocID="{39FF858A-F8BB-4A66-A4BC-021A3F51D705}" presName="connectorText" presStyleLbl="sibTrans2D1" presStyleIdx="0" presStyleCnt="2"/>
      <dgm:spPr/>
    </dgm:pt>
    <dgm:pt modelId="{8E480476-FECF-431F-BC80-7422BB359B71}" type="pres">
      <dgm:prSet presAssocID="{DF592BC0-AF5C-4EAF-96EE-D39E3D22C5E2}" presName="node" presStyleLbl="node1" presStyleIdx="1" presStyleCnt="3" custScaleX="643062" custScaleY="175943" custLinFactNeighborY="-25046">
        <dgm:presLayoutVars>
          <dgm:bulletEnabled val="1"/>
        </dgm:presLayoutVars>
      </dgm:prSet>
      <dgm:spPr/>
    </dgm:pt>
    <dgm:pt modelId="{B0558375-24E4-4761-9D3A-3BE01F82C42E}" type="pres">
      <dgm:prSet presAssocID="{A62E061F-2355-4A45-8152-D77771D334F5}" presName="sibTrans" presStyleLbl="sibTrans2D1" presStyleIdx="1" presStyleCnt="2" custScaleX="72687" custLinFactNeighborX="1" custLinFactNeighborY="9856"/>
      <dgm:spPr/>
    </dgm:pt>
    <dgm:pt modelId="{6245CAFF-144C-47BF-943D-1BC86FA46D08}" type="pres">
      <dgm:prSet presAssocID="{A62E061F-2355-4A45-8152-D77771D334F5}" presName="connectorText" presStyleLbl="sibTrans2D1" presStyleIdx="1" presStyleCnt="2"/>
      <dgm:spPr/>
    </dgm:pt>
    <dgm:pt modelId="{7C04F49F-DC34-4067-B338-C651DD384746}" type="pres">
      <dgm:prSet presAssocID="{E5A97177-C459-411B-A689-4878D10294B2}" presName="node" presStyleLbl="node1" presStyleIdx="2" presStyleCnt="3" custScaleX="643062" custScaleY="226180" custLinFactNeighborY="-16429">
        <dgm:presLayoutVars>
          <dgm:bulletEnabled val="1"/>
        </dgm:presLayoutVars>
      </dgm:prSet>
      <dgm:spPr/>
    </dgm:pt>
  </dgm:ptLst>
  <dgm:cxnLst>
    <dgm:cxn modelId="{39ED160D-2F34-4E3C-A1F8-2AD864420F71}" srcId="{C4809F8E-910F-4ACD-A7A9-CCF8494B48D5}" destId="{649FA3AA-5949-4CAA-944D-534F3684C370}" srcOrd="0" destOrd="0" parTransId="{B69BE6E7-912F-4D8E-BBEF-7835D2B9B86B}" sibTransId="{39FF858A-F8BB-4A66-A4BC-021A3F51D705}"/>
    <dgm:cxn modelId="{A95F510D-5CE5-4DFC-B760-CCEF102650CA}" srcId="{C4809F8E-910F-4ACD-A7A9-CCF8494B48D5}" destId="{E5A97177-C459-411B-A689-4878D10294B2}" srcOrd="2" destOrd="0" parTransId="{D8757597-05CA-4DA7-852A-6470A43DF771}" sibTransId="{F468E0DF-69EC-470A-9B7C-7968C282D146}"/>
    <dgm:cxn modelId="{C5AD6B34-7985-46B3-9ECD-525388878D08}" type="presOf" srcId="{39FF858A-F8BB-4A66-A4BC-021A3F51D705}" destId="{5F06529E-97FA-4467-B638-7847785E5276}" srcOrd="1" destOrd="0" presId="urn:microsoft.com/office/officeart/2005/8/layout/process2"/>
    <dgm:cxn modelId="{360A4352-BC8F-44B3-BEF6-22879755673E}" type="presOf" srcId="{E5A97177-C459-411B-A689-4878D10294B2}" destId="{7C04F49F-DC34-4067-B338-C651DD384746}" srcOrd="0" destOrd="0" presId="urn:microsoft.com/office/officeart/2005/8/layout/process2"/>
    <dgm:cxn modelId="{F124CA57-0B5A-4277-9651-E8837E0AB8A5}" srcId="{C4809F8E-910F-4ACD-A7A9-CCF8494B48D5}" destId="{DF592BC0-AF5C-4EAF-96EE-D39E3D22C5E2}" srcOrd="1" destOrd="0" parTransId="{D7EB59AA-2F75-4A98-88EF-DBC52CCD85C0}" sibTransId="{A62E061F-2355-4A45-8152-D77771D334F5}"/>
    <dgm:cxn modelId="{03BE9C79-6CE2-4632-B025-40F9534ED488}" type="presOf" srcId="{A62E061F-2355-4A45-8152-D77771D334F5}" destId="{B0558375-24E4-4761-9D3A-3BE01F82C42E}" srcOrd="0" destOrd="0" presId="urn:microsoft.com/office/officeart/2005/8/layout/process2"/>
    <dgm:cxn modelId="{E3FFF879-40C7-40C2-A287-895A64E6274E}" type="presOf" srcId="{A62E061F-2355-4A45-8152-D77771D334F5}" destId="{6245CAFF-144C-47BF-943D-1BC86FA46D08}" srcOrd="1" destOrd="0" presId="urn:microsoft.com/office/officeart/2005/8/layout/process2"/>
    <dgm:cxn modelId="{3D454495-F74C-4F14-A6CC-D66A075419CF}" type="presOf" srcId="{39FF858A-F8BB-4A66-A4BC-021A3F51D705}" destId="{E43A739F-BCFF-45EB-BD6A-F99C5A74B7EF}" srcOrd="0" destOrd="0" presId="urn:microsoft.com/office/officeart/2005/8/layout/process2"/>
    <dgm:cxn modelId="{E3B33FC8-9D8B-4866-B435-0297EC2A3D84}" type="presOf" srcId="{C4809F8E-910F-4ACD-A7A9-CCF8494B48D5}" destId="{F03DC94A-6002-4383-BE35-92AA29571A0A}" srcOrd="0" destOrd="0" presId="urn:microsoft.com/office/officeart/2005/8/layout/process2"/>
    <dgm:cxn modelId="{C1859FCA-553F-47DE-A8EB-CD5BB51AE3B6}" type="presOf" srcId="{DF592BC0-AF5C-4EAF-96EE-D39E3D22C5E2}" destId="{8E480476-FECF-431F-BC80-7422BB359B71}" srcOrd="0" destOrd="0" presId="urn:microsoft.com/office/officeart/2005/8/layout/process2"/>
    <dgm:cxn modelId="{969454E4-8A8D-4C04-B50D-D5B60288F85B}" type="presOf" srcId="{649FA3AA-5949-4CAA-944D-534F3684C370}" destId="{86CCBB1C-2ABC-42E9-A8E6-1E342E0FB83B}" srcOrd="0" destOrd="0" presId="urn:microsoft.com/office/officeart/2005/8/layout/process2"/>
    <dgm:cxn modelId="{FAF654A0-70D5-438B-833C-2C71CA039D9E}" type="presParOf" srcId="{F03DC94A-6002-4383-BE35-92AA29571A0A}" destId="{86CCBB1C-2ABC-42E9-A8E6-1E342E0FB83B}" srcOrd="0" destOrd="0" presId="urn:microsoft.com/office/officeart/2005/8/layout/process2"/>
    <dgm:cxn modelId="{CD79EF1E-99F2-4350-8136-3123D03082F7}" type="presParOf" srcId="{F03DC94A-6002-4383-BE35-92AA29571A0A}" destId="{E43A739F-BCFF-45EB-BD6A-F99C5A74B7EF}" srcOrd="1" destOrd="0" presId="urn:microsoft.com/office/officeart/2005/8/layout/process2"/>
    <dgm:cxn modelId="{03C611E7-82B1-4662-B1BC-34A3132F5237}" type="presParOf" srcId="{E43A739F-BCFF-45EB-BD6A-F99C5A74B7EF}" destId="{5F06529E-97FA-4467-B638-7847785E5276}" srcOrd="0" destOrd="0" presId="urn:microsoft.com/office/officeart/2005/8/layout/process2"/>
    <dgm:cxn modelId="{F97989AD-A0AA-40B9-AC8A-F31ACF96B701}" type="presParOf" srcId="{F03DC94A-6002-4383-BE35-92AA29571A0A}" destId="{8E480476-FECF-431F-BC80-7422BB359B71}" srcOrd="2" destOrd="0" presId="urn:microsoft.com/office/officeart/2005/8/layout/process2"/>
    <dgm:cxn modelId="{04E6ABFF-C53D-4D0C-A700-AEA6CEF65D33}" type="presParOf" srcId="{F03DC94A-6002-4383-BE35-92AA29571A0A}" destId="{B0558375-24E4-4761-9D3A-3BE01F82C42E}" srcOrd="3" destOrd="0" presId="urn:microsoft.com/office/officeart/2005/8/layout/process2"/>
    <dgm:cxn modelId="{562030AC-0ABB-4CB8-BD8A-D1590AAD8784}" type="presParOf" srcId="{B0558375-24E4-4761-9D3A-3BE01F82C42E}" destId="{6245CAFF-144C-47BF-943D-1BC86FA46D08}" srcOrd="0" destOrd="0" presId="urn:microsoft.com/office/officeart/2005/8/layout/process2"/>
    <dgm:cxn modelId="{1CA8AC63-A8BD-4847-8722-8ECA63B04397}" type="presParOf" srcId="{F03DC94A-6002-4383-BE35-92AA29571A0A}" destId="{7C04F49F-DC34-4067-B338-C651DD38474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2E3B90-A7D0-47A4-9463-A0B12C17D548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31F5895-5F0F-4268-AD7F-617E83417B6C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5 класс «</a:t>
          </a:r>
          <a:r>
            <a:rPr lang="ru-RU" sz="2400" b="1" dirty="0" err="1">
              <a:solidFill>
                <a:schemeClr val="tx1"/>
              </a:solidFill>
            </a:rPr>
            <a:t>СОТа</a:t>
          </a:r>
          <a:r>
            <a:rPr lang="ru-RU" sz="2400" b="1" dirty="0">
              <a:solidFill>
                <a:schemeClr val="tx1"/>
              </a:solidFill>
            </a:rPr>
            <a:t>: Создаем Описательную Таблицу»</a:t>
          </a:r>
        </a:p>
      </dgm:t>
    </dgm:pt>
    <dgm:pt modelId="{0A1E5465-C580-4FD0-BDAD-7673C18F2312}" type="parTrans" cxnId="{EB5AC1D0-A982-44B4-B0B4-DB130759DB1A}">
      <dgm:prSet/>
      <dgm:spPr/>
      <dgm:t>
        <a:bodyPr/>
        <a:lstStyle/>
        <a:p>
          <a:endParaRPr lang="ru-RU"/>
        </a:p>
      </dgm:t>
    </dgm:pt>
    <dgm:pt modelId="{20A26CC1-D3A8-4C54-8ACF-50E57B8121E5}" type="sibTrans" cxnId="{EB5AC1D0-A982-44B4-B0B4-DB130759DB1A}">
      <dgm:prSet/>
      <dgm:spPr/>
      <dgm:t>
        <a:bodyPr/>
        <a:lstStyle/>
        <a:p>
          <a:endParaRPr lang="ru-RU"/>
        </a:p>
      </dgm:t>
    </dgm:pt>
    <dgm:pt modelId="{AA62FCFD-D5C1-4215-91F2-1C343414B766}">
      <dgm:prSet phldrT="[Текст]" custT="1"/>
      <dgm:spPr/>
      <dgm:t>
        <a:bodyPr/>
        <a:lstStyle/>
        <a:p>
          <a:r>
            <a:rPr lang="ru-RU" sz="2000" dirty="0"/>
            <a:t>Контрольное мероприятие</a:t>
          </a:r>
        </a:p>
        <a:p>
          <a:r>
            <a:rPr lang="ru-RU" sz="2000" dirty="0"/>
            <a:t>«Описательная таблица «Характеристика персонажа»</a:t>
          </a:r>
        </a:p>
      </dgm:t>
    </dgm:pt>
    <dgm:pt modelId="{356E1010-5966-4521-B2F4-B7BBFFB0CCFD}" type="parTrans" cxnId="{504358CE-1E3E-49D2-887C-21E57755FC48}">
      <dgm:prSet/>
      <dgm:spPr/>
      <dgm:t>
        <a:bodyPr/>
        <a:lstStyle/>
        <a:p>
          <a:endParaRPr lang="ru-RU"/>
        </a:p>
      </dgm:t>
    </dgm:pt>
    <dgm:pt modelId="{09313F89-1633-475A-9E58-EA3C388E6172}" type="sibTrans" cxnId="{504358CE-1E3E-49D2-887C-21E57755FC48}">
      <dgm:prSet/>
      <dgm:spPr/>
      <dgm:t>
        <a:bodyPr/>
        <a:lstStyle/>
        <a:p>
          <a:endParaRPr lang="ru-RU"/>
        </a:p>
      </dgm:t>
    </dgm:pt>
    <dgm:pt modelId="{E6C2B2E0-3D03-46C6-BC76-BC5AFFA7008F}">
      <dgm:prSet phldrT="[Текст]" custT="1"/>
      <dgm:spPr/>
      <dgm:t>
        <a:bodyPr/>
        <a:lstStyle/>
        <a:p>
          <a:r>
            <a:rPr lang="ru-RU" sz="2000" dirty="0"/>
            <a:t>Краткосрочный курс «Главный объект текста и его характеристики»</a:t>
          </a:r>
        </a:p>
      </dgm:t>
    </dgm:pt>
    <dgm:pt modelId="{3F5202F1-D3D2-4DDD-BFCB-293B34FC312B}" type="parTrans" cxnId="{53B0E83A-F785-497B-BDD8-844D2A6643EA}">
      <dgm:prSet/>
      <dgm:spPr/>
      <dgm:t>
        <a:bodyPr/>
        <a:lstStyle/>
        <a:p>
          <a:endParaRPr lang="ru-RU"/>
        </a:p>
      </dgm:t>
    </dgm:pt>
    <dgm:pt modelId="{ECE2C520-5DDB-4F37-AF87-04E5534DF01F}" type="sibTrans" cxnId="{53B0E83A-F785-497B-BDD8-844D2A6643EA}">
      <dgm:prSet/>
      <dgm:spPr/>
      <dgm:t>
        <a:bodyPr/>
        <a:lstStyle/>
        <a:p>
          <a:endParaRPr lang="ru-RU"/>
        </a:p>
      </dgm:t>
    </dgm:pt>
    <dgm:pt modelId="{FAB1C061-D58F-47EB-9A10-CD15B5BB5F73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6 класс «СТОК: Сравнительная Таблица – Осваиваем Компрессию»</a:t>
          </a:r>
        </a:p>
      </dgm:t>
    </dgm:pt>
    <dgm:pt modelId="{1A599E02-DF99-4891-91DC-CCDA1C755F2C}" type="parTrans" cxnId="{2BB54D23-9DBD-48A6-833B-0A31963238CF}">
      <dgm:prSet/>
      <dgm:spPr/>
      <dgm:t>
        <a:bodyPr/>
        <a:lstStyle/>
        <a:p>
          <a:endParaRPr lang="ru-RU"/>
        </a:p>
      </dgm:t>
    </dgm:pt>
    <dgm:pt modelId="{74CF166D-11D9-4969-8366-40D7EAF20739}" type="sibTrans" cxnId="{2BB54D23-9DBD-48A6-833B-0A31963238CF}">
      <dgm:prSet/>
      <dgm:spPr/>
      <dgm:t>
        <a:bodyPr/>
        <a:lstStyle/>
        <a:p>
          <a:endParaRPr lang="ru-RU"/>
        </a:p>
      </dgm:t>
    </dgm:pt>
    <dgm:pt modelId="{2C1B6A5D-47E8-4A10-ADC6-911560DADC8E}">
      <dgm:prSet phldrT="[Текст]" custT="1"/>
      <dgm:spPr/>
      <dgm:t>
        <a:bodyPr/>
        <a:lstStyle/>
        <a:p>
          <a:r>
            <a:rPr lang="ru-RU" sz="2000" dirty="0"/>
            <a:t>Контрольное мероприятие «Сравнительная таблица «Объекты текста: сравнительные характеристики»</a:t>
          </a:r>
        </a:p>
      </dgm:t>
    </dgm:pt>
    <dgm:pt modelId="{397ABFF4-AC5F-47F0-854A-D8737081E334}" type="parTrans" cxnId="{8EF740B1-87D4-4F7F-B412-678D585816B5}">
      <dgm:prSet/>
      <dgm:spPr/>
      <dgm:t>
        <a:bodyPr/>
        <a:lstStyle/>
        <a:p>
          <a:endParaRPr lang="ru-RU"/>
        </a:p>
      </dgm:t>
    </dgm:pt>
    <dgm:pt modelId="{ABF5DE3E-FC6B-4D4F-9504-9ECF2F18BE44}" type="sibTrans" cxnId="{8EF740B1-87D4-4F7F-B412-678D585816B5}">
      <dgm:prSet/>
      <dgm:spPr/>
      <dgm:t>
        <a:bodyPr/>
        <a:lstStyle/>
        <a:p>
          <a:endParaRPr lang="ru-RU"/>
        </a:p>
      </dgm:t>
    </dgm:pt>
    <dgm:pt modelId="{17ADFACC-B147-463B-B3E6-2A1B9184CDF9}">
      <dgm:prSet phldrT="[Текст]" custT="1"/>
      <dgm:spPr/>
      <dgm:t>
        <a:bodyPr/>
        <a:lstStyle/>
        <a:p>
          <a:r>
            <a:rPr lang="ru-RU" sz="2000" dirty="0"/>
            <a:t>Краткосрочный курс «</a:t>
          </a:r>
          <a:r>
            <a:rPr lang="ru-RU" sz="2000" dirty="0" err="1"/>
            <a:t>ТекстКомпрессор</a:t>
          </a:r>
          <a:r>
            <a:rPr lang="ru-RU" sz="2000" dirty="0"/>
            <a:t>»</a:t>
          </a:r>
        </a:p>
      </dgm:t>
    </dgm:pt>
    <dgm:pt modelId="{830108B8-1116-494F-8AFD-ADDCF5B51751}" type="parTrans" cxnId="{0AA9CEBA-7736-4077-8139-07963826DECA}">
      <dgm:prSet/>
      <dgm:spPr/>
      <dgm:t>
        <a:bodyPr/>
        <a:lstStyle/>
        <a:p>
          <a:endParaRPr lang="ru-RU"/>
        </a:p>
      </dgm:t>
    </dgm:pt>
    <dgm:pt modelId="{EFFE758E-A269-4943-9374-0D3534DAF816}" type="sibTrans" cxnId="{0AA9CEBA-7736-4077-8139-07963826DECA}">
      <dgm:prSet/>
      <dgm:spPr/>
      <dgm:t>
        <a:bodyPr/>
        <a:lstStyle/>
        <a:p>
          <a:endParaRPr lang="ru-RU"/>
        </a:p>
      </dgm:t>
    </dgm:pt>
    <dgm:pt modelId="{9D929144-7EF7-47A6-8BC5-3245A7F92472}" type="pres">
      <dgm:prSet presAssocID="{942E3B90-A7D0-47A4-9463-A0B12C17D548}" presName="Name0" presStyleCnt="0">
        <dgm:presLayoutVars>
          <dgm:dir/>
          <dgm:animLvl val="lvl"/>
          <dgm:resizeHandles val="exact"/>
        </dgm:presLayoutVars>
      </dgm:prSet>
      <dgm:spPr/>
    </dgm:pt>
    <dgm:pt modelId="{4C5D2C6E-FA7B-46A2-8207-58181298CEE8}" type="pres">
      <dgm:prSet presAssocID="{FAB1C061-D58F-47EB-9A10-CD15B5BB5F73}" presName="boxAndChildren" presStyleCnt="0"/>
      <dgm:spPr/>
    </dgm:pt>
    <dgm:pt modelId="{1D97243B-D76F-41E3-8833-32FB5AA42C2E}" type="pres">
      <dgm:prSet presAssocID="{FAB1C061-D58F-47EB-9A10-CD15B5BB5F73}" presName="parentTextBox" presStyleLbl="node1" presStyleIdx="0" presStyleCnt="2"/>
      <dgm:spPr/>
    </dgm:pt>
    <dgm:pt modelId="{76885767-8D30-48FF-825C-67E88FD01F8B}" type="pres">
      <dgm:prSet presAssocID="{FAB1C061-D58F-47EB-9A10-CD15B5BB5F73}" presName="entireBox" presStyleLbl="node1" presStyleIdx="0" presStyleCnt="2"/>
      <dgm:spPr/>
    </dgm:pt>
    <dgm:pt modelId="{A161ABBF-C765-4548-8040-DD839E149014}" type="pres">
      <dgm:prSet presAssocID="{FAB1C061-D58F-47EB-9A10-CD15B5BB5F73}" presName="descendantBox" presStyleCnt="0"/>
      <dgm:spPr/>
    </dgm:pt>
    <dgm:pt modelId="{1E8C1130-2CD2-449C-95DC-98F95C8D505B}" type="pres">
      <dgm:prSet presAssocID="{2C1B6A5D-47E8-4A10-ADC6-911560DADC8E}" presName="childTextBox" presStyleLbl="fgAccFollowNode1" presStyleIdx="0" presStyleCnt="4">
        <dgm:presLayoutVars>
          <dgm:bulletEnabled val="1"/>
        </dgm:presLayoutVars>
      </dgm:prSet>
      <dgm:spPr/>
    </dgm:pt>
    <dgm:pt modelId="{F631B61C-01D8-40DE-92D4-9FD45B0B2D94}" type="pres">
      <dgm:prSet presAssocID="{17ADFACC-B147-463B-B3E6-2A1B9184CDF9}" presName="childTextBox" presStyleLbl="fgAccFollowNode1" presStyleIdx="1" presStyleCnt="4">
        <dgm:presLayoutVars>
          <dgm:bulletEnabled val="1"/>
        </dgm:presLayoutVars>
      </dgm:prSet>
      <dgm:spPr/>
    </dgm:pt>
    <dgm:pt modelId="{58A36553-9070-449C-B193-7344C7B27EF8}" type="pres">
      <dgm:prSet presAssocID="{20A26CC1-D3A8-4C54-8ACF-50E57B8121E5}" presName="sp" presStyleCnt="0"/>
      <dgm:spPr/>
    </dgm:pt>
    <dgm:pt modelId="{81A26EE2-F342-4AB4-8772-7BCCF3645E39}" type="pres">
      <dgm:prSet presAssocID="{D31F5895-5F0F-4268-AD7F-617E83417B6C}" presName="arrowAndChildren" presStyleCnt="0"/>
      <dgm:spPr/>
    </dgm:pt>
    <dgm:pt modelId="{E12E5199-DB93-4B3C-9DBB-A642371145BF}" type="pres">
      <dgm:prSet presAssocID="{D31F5895-5F0F-4268-AD7F-617E83417B6C}" presName="parentTextArrow" presStyleLbl="node1" presStyleIdx="0" presStyleCnt="2"/>
      <dgm:spPr/>
    </dgm:pt>
    <dgm:pt modelId="{29D6D780-84AD-4F6E-8FAB-B237FC00EC6C}" type="pres">
      <dgm:prSet presAssocID="{D31F5895-5F0F-4268-AD7F-617E83417B6C}" presName="arrow" presStyleLbl="node1" presStyleIdx="1" presStyleCnt="2" custScaleY="77891"/>
      <dgm:spPr/>
    </dgm:pt>
    <dgm:pt modelId="{2EE921C0-937D-4E47-BD8E-058F50B203E6}" type="pres">
      <dgm:prSet presAssocID="{D31F5895-5F0F-4268-AD7F-617E83417B6C}" presName="descendantArrow" presStyleCnt="0"/>
      <dgm:spPr/>
    </dgm:pt>
    <dgm:pt modelId="{5BAA6326-7931-4F7D-B487-A221FE818305}" type="pres">
      <dgm:prSet presAssocID="{AA62FCFD-D5C1-4215-91F2-1C343414B766}" presName="childTextArrow" presStyleLbl="fgAccFollowNode1" presStyleIdx="2" presStyleCnt="4">
        <dgm:presLayoutVars>
          <dgm:bulletEnabled val="1"/>
        </dgm:presLayoutVars>
      </dgm:prSet>
      <dgm:spPr/>
    </dgm:pt>
    <dgm:pt modelId="{7E8DC4D0-3D14-4C98-A67B-A8EF739CE0A3}" type="pres">
      <dgm:prSet presAssocID="{E6C2B2E0-3D03-46C6-BC76-BC5AFFA7008F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ED4C971F-CE4A-4E8A-81AB-5A5D8A9AA9BC}" type="presOf" srcId="{D31F5895-5F0F-4268-AD7F-617E83417B6C}" destId="{29D6D780-84AD-4F6E-8FAB-B237FC00EC6C}" srcOrd="1" destOrd="0" presId="urn:microsoft.com/office/officeart/2005/8/layout/process4"/>
    <dgm:cxn modelId="{2BB54D23-9DBD-48A6-833B-0A31963238CF}" srcId="{942E3B90-A7D0-47A4-9463-A0B12C17D548}" destId="{FAB1C061-D58F-47EB-9A10-CD15B5BB5F73}" srcOrd="1" destOrd="0" parTransId="{1A599E02-DF99-4891-91DC-CCDA1C755F2C}" sibTransId="{74CF166D-11D9-4969-8366-40D7EAF20739}"/>
    <dgm:cxn modelId="{53B0E83A-F785-497B-BDD8-844D2A6643EA}" srcId="{D31F5895-5F0F-4268-AD7F-617E83417B6C}" destId="{E6C2B2E0-3D03-46C6-BC76-BC5AFFA7008F}" srcOrd="1" destOrd="0" parTransId="{3F5202F1-D3D2-4DDD-BFCB-293B34FC312B}" sibTransId="{ECE2C520-5DDB-4F37-AF87-04E5534DF01F}"/>
    <dgm:cxn modelId="{29F23E7A-F6C5-428A-A31F-8680AF6602E8}" type="presOf" srcId="{942E3B90-A7D0-47A4-9463-A0B12C17D548}" destId="{9D929144-7EF7-47A6-8BC5-3245A7F92472}" srcOrd="0" destOrd="0" presId="urn:microsoft.com/office/officeart/2005/8/layout/process4"/>
    <dgm:cxn modelId="{D827D58D-6360-4E91-A119-8DDC2C3A3BFA}" type="presOf" srcId="{E6C2B2E0-3D03-46C6-BC76-BC5AFFA7008F}" destId="{7E8DC4D0-3D14-4C98-A67B-A8EF739CE0A3}" srcOrd="0" destOrd="0" presId="urn:microsoft.com/office/officeart/2005/8/layout/process4"/>
    <dgm:cxn modelId="{02A057A1-ABA0-416A-B372-AC373ABF3B7B}" type="presOf" srcId="{AA62FCFD-D5C1-4215-91F2-1C343414B766}" destId="{5BAA6326-7931-4F7D-B487-A221FE818305}" srcOrd="0" destOrd="0" presId="urn:microsoft.com/office/officeart/2005/8/layout/process4"/>
    <dgm:cxn modelId="{BFD521A4-A2E2-4171-A0FE-49E4E4A9AF29}" type="presOf" srcId="{17ADFACC-B147-463B-B3E6-2A1B9184CDF9}" destId="{F631B61C-01D8-40DE-92D4-9FD45B0B2D94}" srcOrd="0" destOrd="0" presId="urn:microsoft.com/office/officeart/2005/8/layout/process4"/>
    <dgm:cxn modelId="{8EF740B1-87D4-4F7F-B412-678D585816B5}" srcId="{FAB1C061-D58F-47EB-9A10-CD15B5BB5F73}" destId="{2C1B6A5D-47E8-4A10-ADC6-911560DADC8E}" srcOrd="0" destOrd="0" parTransId="{397ABFF4-AC5F-47F0-854A-D8737081E334}" sibTransId="{ABF5DE3E-FC6B-4D4F-9504-9ECF2F18BE44}"/>
    <dgm:cxn modelId="{32414FB8-5A47-4FEF-B88E-8B04C427091E}" type="presOf" srcId="{FAB1C061-D58F-47EB-9A10-CD15B5BB5F73}" destId="{76885767-8D30-48FF-825C-67E88FD01F8B}" srcOrd="1" destOrd="0" presId="urn:microsoft.com/office/officeart/2005/8/layout/process4"/>
    <dgm:cxn modelId="{0AA9CEBA-7736-4077-8139-07963826DECA}" srcId="{FAB1C061-D58F-47EB-9A10-CD15B5BB5F73}" destId="{17ADFACC-B147-463B-B3E6-2A1B9184CDF9}" srcOrd="1" destOrd="0" parTransId="{830108B8-1116-494F-8AFD-ADDCF5B51751}" sibTransId="{EFFE758E-A269-4943-9374-0D3534DAF816}"/>
    <dgm:cxn modelId="{8A7795C8-143E-498C-9BE8-ACA04D695E76}" type="presOf" srcId="{FAB1C061-D58F-47EB-9A10-CD15B5BB5F73}" destId="{1D97243B-D76F-41E3-8833-32FB5AA42C2E}" srcOrd="0" destOrd="0" presId="urn:microsoft.com/office/officeart/2005/8/layout/process4"/>
    <dgm:cxn modelId="{504358CE-1E3E-49D2-887C-21E57755FC48}" srcId="{D31F5895-5F0F-4268-AD7F-617E83417B6C}" destId="{AA62FCFD-D5C1-4215-91F2-1C343414B766}" srcOrd="0" destOrd="0" parTransId="{356E1010-5966-4521-B2F4-B7BBFFB0CCFD}" sibTransId="{09313F89-1633-475A-9E58-EA3C388E6172}"/>
    <dgm:cxn modelId="{EB5AC1D0-A982-44B4-B0B4-DB130759DB1A}" srcId="{942E3B90-A7D0-47A4-9463-A0B12C17D548}" destId="{D31F5895-5F0F-4268-AD7F-617E83417B6C}" srcOrd="0" destOrd="0" parTransId="{0A1E5465-C580-4FD0-BDAD-7673C18F2312}" sibTransId="{20A26CC1-D3A8-4C54-8ACF-50E57B8121E5}"/>
    <dgm:cxn modelId="{7351CBD4-0FC9-4690-B6FE-9DE0396C0826}" type="presOf" srcId="{2C1B6A5D-47E8-4A10-ADC6-911560DADC8E}" destId="{1E8C1130-2CD2-449C-95DC-98F95C8D505B}" srcOrd="0" destOrd="0" presId="urn:microsoft.com/office/officeart/2005/8/layout/process4"/>
    <dgm:cxn modelId="{375543E6-EB33-46FB-B9D4-BCD79A5915FF}" type="presOf" srcId="{D31F5895-5F0F-4268-AD7F-617E83417B6C}" destId="{E12E5199-DB93-4B3C-9DBB-A642371145BF}" srcOrd="0" destOrd="0" presId="urn:microsoft.com/office/officeart/2005/8/layout/process4"/>
    <dgm:cxn modelId="{069D9CFC-C203-47CB-A197-F294965E1A28}" type="presParOf" srcId="{9D929144-7EF7-47A6-8BC5-3245A7F92472}" destId="{4C5D2C6E-FA7B-46A2-8207-58181298CEE8}" srcOrd="0" destOrd="0" presId="urn:microsoft.com/office/officeart/2005/8/layout/process4"/>
    <dgm:cxn modelId="{E4F4910A-BC34-4777-AA69-DF59913D8BE6}" type="presParOf" srcId="{4C5D2C6E-FA7B-46A2-8207-58181298CEE8}" destId="{1D97243B-D76F-41E3-8833-32FB5AA42C2E}" srcOrd="0" destOrd="0" presId="urn:microsoft.com/office/officeart/2005/8/layout/process4"/>
    <dgm:cxn modelId="{6C87E42D-FDF0-400D-BF64-0FA1895324F2}" type="presParOf" srcId="{4C5D2C6E-FA7B-46A2-8207-58181298CEE8}" destId="{76885767-8D30-48FF-825C-67E88FD01F8B}" srcOrd="1" destOrd="0" presId="urn:microsoft.com/office/officeart/2005/8/layout/process4"/>
    <dgm:cxn modelId="{CB882CFE-C670-45B0-9C89-FDD416E2D41C}" type="presParOf" srcId="{4C5D2C6E-FA7B-46A2-8207-58181298CEE8}" destId="{A161ABBF-C765-4548-8040-DD839E149014}" srcOrd="2" destOrd="0" presId="urn:microsoft.com/office/officeart/2005/8/layout/process4"/>
    <dgm:cxn modelId="{14C56F3A-73B0-429E-8548-3D219882E831}" type="presParOf" srcId="{A161ABBF-C765-4548-8040-DD839E149014}" destId="{1E8C1130-2CD2-449C-95DC-98F95C8D505B}" srcOrd="0" destOrd="0" presId="urn:microsoft.com/office/officeart/2005/8/layout/process4"/>
    <dgm:cxn modelId="{331C6B29-B9D5-42C0-A62C-19E1122C5EE5}" type="presParOf" srcId="{A161ABBF-C765-4548-8040-DD839E149014}" destId="{F631B61C-01D8-40DE-92D4-9FD45B0B2D94}" srcOrd="1" destOrd="0" presId="urn:microsoft.com/office/officeart/2005/8/layout/process4"/>
    <dgm:cxn modelId="{47F61865-7DDE-4E27-BDC6-D4F54B06236A}" type="presParOf" srcId="{9D929144-7EF7-47A6-8BC5-3245A7F92472}" destId="{58A36553-9070-449C-B193-7344C7B27EF8}" srcOrd="1" destOrd="0" presId="urn:microsoft.com/office/officeart/2005/8/layout/process4"/>
    <dgm:cxn modelId="{5D9F9910-A48F-4EFE-81BE-28A350CB89FF}" type="presParOf" srcId="{9D929144-7EF7-47A6-8BC5-3245A7F92472}" destId="{81A26EE2-F342-4AB4-8772-7BCCF3645E39}" srcOrd="2" destOrd="0" presId="urn:microsoft.com/office/officeart/2005/8/layout/process4"/>
    <dgm:cxn modelId="{3EC13420-5510-4105-8A6A-1401205E458F}" type="presParOf" srcId="{81A26EE2-F342-4AB4-8772-7BCCF3645E39}" destId="{E12E5199-DB93-4B3C-9DBB-A642371145BF}" srcOrd="0" destOrd="0" presId="urn:microsoft.com/office/officeart/2005/8/layout/process4"/>
    <dgm:cxn modelId="{12709C6B-3EB5-4800-A71A-F4A0DE05228D}" type="presParOf" srcId="{81A26EE2-F342-4AB4-8772-7BCCF3645E39}" destId="{29D6D780-84AD-4F6E-8FAB-B237FC00EC6C}" srcOrd="1" destOrd="0" presId="urn:microsoft.com/office/officeart/2005/8/layout/process4"/>
    <dgm:cxn modelId="{42F3DDAC-0780-4FF9-A575-162B9E2E02D5}" type="presParOf" srcId="{81A26EE2-F342-4AB4-8772-7BCCF3645E39}" destId="{2EE921C0-937D-4E47-BD8E-058F50B203E6}" srcOrd="2" destOrd="0" presId="urn:microsoft.com/office/officeart/2005/8/layout/process4"/>
    <dgm:cxn modelId="{4DAEBD6B-3B69-4942-BA23-720706242433}" type="presParOf" srcId="{2EE921C0-937D-4E47-BD8E-058F50B203E6}" destId="{5BAA6326-7931-4F7D-B487-A221FE818305}" srcOrd="0" destOrd="0" presId="urn:microsoft.com/office/officeart/2005/8/layout/process4"/>
    <dgm:cxn modelId="{96133EE8-6883-4829-8AAB-EEB4846F1B6F}" type="presParOf" srcId="{2EE921C0-937D-4E47-BD8E-058F50B203E6}" destId="{7E8DC4D0-3D14-4C98-A67B-A8EF739CE0A3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B05E1-32CB-4D7B-94BC-A53AA26BB280}">
      <dsp:nvSpPr>
        <dsp:cNvPr id="0" name=""/>
        <dsp:cNvSpPr/>
      </dsp:nvSpPr>
      <dsp:spPr>
        <a:xfrm>
          <a:off x="0" y="1950"/>
          <a:ext cx="9601200" cy="99764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</a:rPr>
            <a:t>Умение находить информацию о главном объекте текста (его характеристики) и вносить ее в описательную таблицу с заданными параметрами</a:t>
          </a:r>
        </a:p>
      </dsp:txBody>
      <dsp:txXfrm>
        <a:off x="29220" y="31170"/>
        <a:ext cx="9542760" cy="939205"/>
      </dsp:txXfrm>
    </dsp:sp>
    <dsp:sp modelId="{DAD211A5-6604-4B67-B204-B7DBFCE8AC1A}">
      <dsp:nvSpPr>
        <dsp:cNvPr id="0" name=""/>
        <dsp:cNvSpPr/>
      </dsp:nvSpPr>
      <dsp:spPr>
        <a:xfrm rot="5400000">
          <a:off x="4613541" y="1024537"/>
          <a:ext cx="374117" cy="4489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 rot="-5400000">
        <a:off x="4665918" y="1061949"/>
        <a:ext cx="269364" cy="261882"/>
      </dsp:txXfrm>
    </dsp:sp>
    <dsp:sp modelId="{BC408A89-1AAF-46FD-9712-92DB78010762}">
      <dsp:nvSpPr>
        <dsp:cNvPr id="0" name=""/>
        <dsp:cNvSpPr/>
      </dsp:nvSpPr>
      <dsp:spPr>
        <a:xfrm>
          <a:off x="0" y="1498419"/>
          <a:ext cx="9601200" cy="997645"/>
        </a:xfrm>
        <a:prstGeom prst="roundRect">
          <a:avLst>
            <a:gd name="adj" fmla="val 10000"/>
          </a:avLst>
        </a:prstGeom>
        <a:solidFill>
          <a:schemeClr val="accent5">
            <a:hueOff val="496582"/>
            <a:satOff val="288"/>
            <a:lumOff val="28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>
              <a:solidFill>
                <a:schemeClr val="tx1"/>
              </a:solidFill>
            </a:rPr>
            <a:t>Умение определять главный объект </a:t>
          </a:r>
          <a:r>
            <a:rPr lang="ru-RU" sz="2400" b="0" kern="1200" dirty="0" err="1">
              <a:solidFill>
                <a:schemeClr val="tx1"/>
              </a:solidFill>
            </a:rPr>
            <a:t>фототекста</a:t>
          </a:r>
          <a:r>
            <a:rPr lang="ru-RU" sz="2400" b="0" kern="1200" dirty="0">
              <a:solidFill>
                <a:schemeClr val="tx1"/>
              </a:solidFill>
            </a:rPr>
            <a:t>, его характеристики и вносить их в описательную таблицу с заданными параметрами</a:t>
          </a:r>
        </a:p>
      </dsp:txBody>
      <dsp:txXfrm>
        <a:off x="29220" y="1527639"/>
        <a:ext cx="9542760" cy="939205"/>
      </dsp:txXfrm>
    </dsp:sp>
    <dsp:sp modelId="{7AF9BEF7-5A67-416A-8788-9864B98CA900}">
      <dsp:nvSpPr>
        <dsp:cNvPr id="0" name=""/>
        <dsp:cNvSpPr/>
      </dsp:nvSpPr>
      <dsp:spPr>
        <a:xfrm rot="5400000">
          <a:off x="4613541" y="2521006"/>
          <a:ext cx="374117" cy="4489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 rot="-5400000">
        <a:off x="4665918" y="2558418"/>
        <a:ext cx="269364" cy="261882"/>
      </dsp:txXfrm>
    </dsp:sp>
    <dsp:sp modelId="{E2D9D2DA-BD36-44F7-A69C-8EFCAC9643AD}">
      <dsp:nvSpPr>
        <dsp:cNvPr id="0" name=""/>
        <dsp:cNvSpPr/>
      </dsp:nvSpPr>
      <dsp:spPr>
        <a:xfrm>
          <a:off x="0" y="2994887"/>
          <a:ext cx="9601200" cy="997645"/>
        </a:xfrm>
        <a:prstGeom prst="roundRect">
          <a:avLst>
            <a:gd name="adj" fmla="val 10000"/>
          </a:avLst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</a:rPr>
            <a:t>Умение находить информацию о главном объекте видеотекста (его характеристики) и вносить ее в описательную таблицу с заданными параметрами</a:t>
          </a:r>
        </a:p>
      </dsp:txBody>
      <dsp:txXfrm>
        <a:off x="29220" y="3024107"/>
        <a:ext cx="9542760" cy="9392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CBB1C-2ABC-42E9-A8E6-1E342E0FB83B}">
      <dsp:nvSpPr>
        <dsp:cNvPr id="0" name=""/>
        <dsp:cNvSpPr/>
      </dsp:nvSpPr>
      <dsp:spPr>
        <a:xfrm>
          <a:off x="0" y="2650"/>
          <a:ext cx="9601200" cy="8522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</a:rPr>
            <a:t>Умение заполнить на основании информации текста сравнительную таблицу с заданными параметрами</a:t>
          </a:r>
        </a:p>
      </dsp:txBody>
      <dsp:txXfrm>
        <a:off x="24963" y="27613"/>
        <a:ext cx="9551274" cy="802367"/>
      </dsp:txXfrm>
    </dsp:sp>
    <dsp:sp modelId="{E43A739F-BCFF-45EB-BD6A-F99C5A74B7EF}">
      <dsp:nvSpPr>
        <dsp:cNvPr id="0" name=""/>
        <dsp:cNvSpPr/>
      </dsp:nvSpPr>
      <dsp:spPr>
        <a:xfrm rot="5400000">
          <a:off x="4729825" y="830963"/>
          <a:ext cx="141549" cy="2868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 rot="-5400000">
        <a:off x="4714537" y="903627"/>
        <a:ext cx="172127" cy="99084"/>
      </dsp:txXfrm>
    </dsp:sp>
    <dsp:sp modelId="{8E480476-FECF-431F-BC80-7422BB359B71}">
      <dsp:nvSpPr>
        <dsp:cNvPr id="0" name=""/>
        <dsp:cNvSpPr/>
      </dsp:nvSpPr>
      <dsp:spPr>
        <a:xfrm>
          <a:off x="0" y="1093861"/>
          <a:ext cx="9601200" cy="1121645"/>
        </a:xfrm>
        <a:prstGeom prst="roundRect">
          <a:avLst>
            <a:gd name="adj" fmla="val 10000"/>
          </a:avLst>
        </a:prstGeom>
        <a:solidFill>
          <a:schemeClr val="accent5">
            <a:hueOff val="496582"/>
            <a:satOff val="288"/>
            <a:lumOff val="28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</a:rPr>
            <a:t>Умение заполнить на основании информации текста сравнительную таблицу с заданными параметрами;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</a:rPr>
            <a:t>самостоятельно определять объекты сравнения в тексте</a:t>
          </a:r>
        </a:p>
      </dsp:txBody>
      <dsp:txXfrm>
        <a:off x="32852" y="1126713"/>
        <a:ext cx="9535496" cy="1055941"/>
      </dsp:txXfrm>
    </dsp:sp>
    <dsp:sp modelId="{B0558375-24E4-4761-9D3A-3BE01F82C42E}">
      <dsp:nvSpPr>
        <dsp:cNvPr id="0" name=""/>
        <dsp:cNvSpPr/>
      </dsp:nvSpPr>
      <dsp:spPr>
        <a:xfrm rot="5400000">
          <a:off x="4706231" y="2273452"/>
          <a:ext cx="188742" cy="2868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 rot="-5400000">
        <a:off x="4714539" y="2322520"/>
        <a:ext cx="172127" cy="132119"/>
      </dsp:txXfrm>
    </dsp:sp>
    <dsp:sp modelId="{7C04F49F-DC34-4067-B338-C651DD384746}">
      <dsp:nvSpPr>
        <dsp:cNvPr id="0" name=""/>
        <dsp:cNvSpPr/>
      </dsp:nvSpPr>
      <dsp:spPr>
        <a:xfrm>
          <a:off x="0" y="2561725"/>
          <a:ext cx="9601200" cy="1441908"/>
        </a:xfrm>
        <a:prstGeom prst="roundRect">
          <a:avLst>
            <a:gd name="adj" fmla="val 10000"/>
          </a:avLst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</a:rPr>
            <a:t>Умение заполнить на основании информации видеотекста сравнительную таблицу с заданными параметрами</a:t>
          </a:r>
        </a:p>
      </dsp:txBody>
      <dsp:txXfrm>
        <a:off x="42232" y="2603957"/>
        <a:ext cx="9516736" cy="13574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85767-8D30-48FF-825C-67E88FD01F8B}">
      <dsp:nvSpPr>
        <dsp:cNvPr id="0" name=""/>
        <dsp:cNvSpPr/>
      </dsp:nvSpPr>
      <dsp:spPr>
        <a:xfrm>
          <a:off x="0" y="2521030"/>
          <a:ext cx="10218821" cy="213074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6 класс «СТОК: Сравнительная Таблица – Осваиваем Компрессию»</a:t>
          </a:r>
        </a:p>
      </dsp:txBody>
      <dsp:txXfrm>
        <a:off x="0" y="2521030"/>
        <a:ext cx="10218821" cy="1150604"/>
      </dsp:txXfrm>
    </dsp:sp>
    <dsp:sp modelId="{1E8C1130-2CD2-449C-95DC-98F95C8D505B}">
      <dsp:nvSpPr>
        <dsp:cNvPr id="0" name=""/>
        <dsp:cNvSpPr/>
      </dsp:nvSpPr>
      <dsp:spPr>
        <a:xfrm>
          <a:off x="0" y="3629019"/>
          <a:ext cx="5109410" cy="98014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Контрольное мероприятие «Сравнительная таблица «Объекты текста: сравнительные характеристики»</a:t>
          </a:r>
        </a:p>
      </dsp:txBody>
      <dsp:txXfrm>
        <a:off x="0" y="3629019"/>
        <a:ext cx="5109410" cy="980144"/>
      </dsp:txXfrm>
    </dsp:sp>
    <dsp:sp modelId="{F631B61C-01D8-40DE-92D4-9FD45B0B2D94}">
      <dsp:nvSpPr>
        <dsp:cNvPr id="0" name=""/>
        <dsp:cNvSpPr/>
      </dsp:nvSpPr>
      <dsp:spPr>
        <a:xfrm>
          <a:off x="5109410" y="3629019"/>
          <a:ext cx="5109410" cy="980144"/>
        </a:xfrm>
        <a:prstGeom prst="rect">
          <a:avLst/>
        </a:prstGeom>
        <a:solidFill>
          <a:schemeClr val="accent5">
            <a:tint val="40000"/>
            <a:alpha val="90000"/>
            <a:hueOff val="413832"/>
            <a:satOff val="1068"/>
            <a:lumOff val="232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Краткосрочный курс «</a:t>
          </a:r>
          <a:r>
            <a:rPr lang="ru-RU" sz="2000" kern="1200" dirty="0" err="1"/>
            <a:t>ТекстКомпрессор</a:t>
          </a:r>
          <a:r>
            <a:rPr lang="ru-RU" sz="2000" kern="1200" dirty="0"/>
            <a:t>»</a:t>
          </a:r>
        </a:p>
      </dsp:txBody>
      <dsp:txXfrm>
        <a:off x="5109410" y="3629019"/>
        <a:ext cx="5109410" cy="980144"/>
      </dsp:txXfrm>
    </dsp:sp>
    <dsp:sp modelId="{29D6D780-84AD-4F6E-8FAB-B237FC00EC6C}">
      <dsp:nvSpPr>
        <dsp:cNvPr id="0" name=""/>
        <dsp:cNvSpPr/>
      </dsp:nvSpPr>
      <dsp:spPr>
        <a:xfrm rot="10800000">
          <a:off x="0" y="431"/>
          <a:ext cx="10218821" cy="2552559"/>
        </a:xfrm>
        <a:prstGeom prst="upArrowCallout">
          <a:avLst/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5 класс «</a:t>
          </a:r>
          <a:r>
            <a:rPr lang="ru-RU" sz="2400" b="1" kern="1200" dirty="0" err="1">
              <a:solidFill>
                <a:schemeClr val="tx1"/>
              </a:solidFill>
            </a:rPr>
            <a:t>СОТа</a:t>
          </a:r>
          <a:r>
            <a:rPr lang="ru-RU" sz="2400" b="1" kern="1200" dirty="0">
              <a:solidFill>
                <a:schemeClr val="tx1"/>
              </a:solidFill>
            </a:rPr>
            <a:t>: Создаем Описательную Таблицу»</a:t>
          </a:r>
        </a:p>
      </dsp:txBody>
      <dsp:txXfrm rot="-10800000">
        <a:off x="0" y="431"/>
        <a:ext cx="10218821" cy="895948"/>
      </dsp:txXfrm>
    </dsp:sp>
    <dsp:sp modelId="{5BAA6326-7931-4F7D-B487-A221FE818305}">
      <dsp:nvSpPr>
        <dsp:cNvPr id="0" name=""/>
        <dsp:cNvSpPr/>
      </dsp:nvSpPr>
      <dsp:spPr>
        <a:xfrm>
          <a:off x="0" y="788424"/>
          <a:ext cx="5109410" cy="979850"/>
        </a:xfrm>
        <a:prstGeom prst="rect">
          <a:avLst/>
        </a:prstGeom>
        <a:solidFill>
          <a:schemeClr val="accent5">
            <a:tint val="40000"/>
            <a:alpha val="90000"/>
            <a:hueOff val="827665"/>
            <a:satOff val="2136"/>
            <a:lumOff val="464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Контрольное мероприятие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«Описательная таблица «Характеристика персонажа»</a:t>
          </a:r>
        </a:p>
      </dsp:txBody>
      <dsp:txXfrm>
        <a:off x="0" y="788424"/>
        <a:ext cx="5109410" cy="979850"/>
      </dsp:txXfrm>
    </dsp:sp>
    <dsp:sp modelId="{7E8DC4D0-3D14-4C98-A67B-A8EF739CE0A3}">
      <dsp:nvSpPr>
        <dsp:cNvPr id="0" name=""/>
        <dsp:cNvSpPr/>
      </dsp:nvSpPr>
      <dsp:spPr>
        <a:xfrm>
          <a:off x="5109410" y="788424"/>
          <a:ext cx="5109410" cy="979850"/>
        </a:xfrm>
        <a:prstGeom prst="rect">
          <a:avLst/>
        </a:prstGeom>
        <a:solidFill>
          <a:schemeClr val="accent5">
            <a:tint val="40000"/>
            <a:alpha val="90000"/>
            <a:hueOff val="1241497"/>
            <a:satOff val="3204"/>
            <a:lumOff val="696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Краткосрочный курс «Главный объект текста и его характеристики»</a:t>
          </a:r>
        </a:p>
      </dsp:txBody>
      <dsp:txXfrm>
        <a:off x="5109410" y="788424"/>
        <a:ext cx="5109410" cy="979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8246FF-26B5-401D-9119-B5961A1F6AF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403A662-75BB-4790-8F26-1626003FFAE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68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46FF-26B5-401D-9119-B5961A1F6AF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A662-75BB-4790-8F26-1626003FFA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64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46FF-26B5-401D-9119-B5961A1F6AF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A662-75BB-4790-8F26-1626003FFAE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654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46FF-26B5-401D-9119-B5961A1F6AF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A662-75BB-4790-8F26-1626003FFAE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289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46FF-26B5-401D-9119-B5961A1F6AF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A662-75BB-4790-8F26-1626003FFA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620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46FF-26B5-401D-9119-B5961A1F6AF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A662-75BB-4790-8F26-1626003FFAE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808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46FF-26B5-401D-9119-B5961A1F6AF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A662-75BB-4790-8F26-1626003FFAE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710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46FF-26B5-401D-9119-B5961A1F6AF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A662-75BB-4790-8F26-1626003FFAE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303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46FF-26B5-401D-9119-B5961A1F6AF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A662-75BB-4790-8F26-1626003FFAE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253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46FF-26B5-401D-9119-B5961A1F6AF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A662-75BB-4790-8F26-1626003FFA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71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46FF-26B5-401D-9119-B5961A1F6AF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A662-75BB-4790-8F26-1626003FFAE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870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46FF-26B5-401D-9119-B5961A1F6AF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A662-75BB-4790-8F26-1626003FFA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31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46FF-26B5-401D-9119-B5961A1F6AF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A662-75BB-4790-8F26-1626003FFAE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36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46FF-26B5-401D-9119-B5961A1F6AF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A662-75BB-4790-8F26-1626003FFAE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137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46FF-26B5-401D-9119-B5961A1F6AF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A662-75BB-4790-8F26-1626003FFA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44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46FF-26B5-401D-9119-B5961A1F6AF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A662-75BB-4790-8F26-1626003FFAE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472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46FF-26B5-401D-9119-B5961A1F6AF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A662-75BB-4790-8F26-1626003FFA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91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246FF-26B5-401D-9119-B5961A1F6AF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03A662-75BB-4790-8F26-1626003FFA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04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Образовательный модуль</a:t>
            </a:r>
            <a:br>
              <a:rPr lang="ru-RU" sz="4000" dirty="0"/>
            </a:br>
            <a:r>
              <a:rPr lang="ru-RU" sz="4000" dirty="0"/>
              <a:t>«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ТЕКСТУРА</a:t>
            </a:r>
            <a:r>
              <a:rPr lang="ru-RU" sz="4000" dirty="0"/>
              <a:t>: </a:t>
            </a:r>
            <a:br>
              <a:rPr lang="ru-RU" sz="4000" dirty="0"/>
            </a:b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ТЕКСТ</a:t>
            </a:r>
            <a:r>
              <a:rPr lang="ru-RU" sz="4000" dirty="0"/>
              <a:t> 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У</a:t>
            </a:r>
            <a:r>
              <a:rPr lang="ru-RU" sz="4000" dirty="0"/>
              <a:t>чит </a:t>
            </a:r>
            <a:r>
              <a:rPr lang="ru-RU" sz="4000" b="1" dirty="0" err="1">
                <a:solidFill>
                  <a:schemeClr val="accent4">
                    <a:lumMod val="75000"/>
                  </a:schemeClr>
                </a:solidFill>
              </a:rPr>
              <a:t>РА</a:t>
            </a:r>
            <a:r>
              <a:rPr lang="ru-RU" sz="4000" dirty="0" err="1"/>
              <a:t>змышлять</a:t>
            </a:r>
            <a:r>
              <a:rPr lang="ru-RU" sz="4000" dirty="0"/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7768" y="3657596"/>
            <a:ext cx="7764379" cy="320040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b="1" dirty="0"/>
              <a:t>развитие у обучающихся </a:t>
            </a:r>
            <a:r>
              <a:rPr lang="ru-RU" sz="2400" b="1" dirty="0">
                <a:solidFill>
                  <a:schemeClr val="accent3"/>
                </a:solidFill>
              </a:rPr>
              <a:t>5-</a:t>
            </a:r>
            <a:r>
              <a:rPr lang="ru-RU" sz="2400" b="1" dirty="0"/>
              <a:t>6 классов умений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b="1" dirty="0"/>
              <a:t>по преобразованию текста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b="1" dirty="0"/>
              <a:t>в таблицу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24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24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24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24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b="1" dirty="0"/>
              <a:t>Чернушка, 2016</a:t>
            </a:r>
          </a:p>
        </p:txBody>
      </p:sp>
    </p:spTree>
    <p:extLst>
      <p:ext uri="{BB962C8B-B14F-4D97-AF65-F5344CB8AC3E}">
        <p14:creationId xmlns:p14="http://schemas.microsoft.com/office/powerpoint/2010/main" val="1619803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737938"/>
            <a:ext cx="9601196" cy="1403684"/>
          </a:xfrm>
        </p:spPr>
        <p:txBody>
          <a:bodyPr>
            <a:normAutofit fontScale="90000"/>
          </a:bodyPr>
          <a:lstStyle/>
          <a:p>
            <a:r>
              <a:rPr lang="ru-RU" dirty="0"/>
              <a:t>Линейка планируемых результатов </a:t>
            </a:r>
            <a:br>
              <a:rPr lang="ru-RU" dirty="0"/>
            </a:br>
            <a:r>
              <a:rPr lang="ru-RU" b="1" dirty="0"/>
              <a:t>«Описательная таблица» </a:t>
            </a:r>
            <a:br>
              <a:rPr lang="ru-RU" b="1" dirty="0"/>
            </a:br>
            <a:r>
              <a:rPr lang="ru-RU" b="1" dirty="0"/>
              <a:t>5</a:t>
            </a:r>
            <a:r>
              <a:rPr lang="ru-RU" dirty="0"/>
              <a:t> </a:t>
            </a:r>
            <a:r>
              <a:rPr lang="ru-RU" b="1" dirty="0"/>
              <a:t>класс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876725"/>
              </p:ext>
            </p:extLst>
          </p:nvPr>
        </p:nvGraphicFramePr>
        <p:xfrm>
          <a:off x="1295400" y="2261937"/>
          <a:ext cx="9601200" cy="3994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4771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70021"/>
            <a:ext cx="9601196" cy="1283368"/>
          </a:xfrm>
        </p:spPr>
        <p:txBody>
          <a:bodyPr>
            <a:normAutofit fontScale="90000"/>
          </a:bodyPr>
          <a:lstStyle/>
          <a:p>
            <a:r>
              <a:rPr lang="ru-RU" dirty="0"/>
              <a:t>Линейка планируемых результатов </a:t>
            </a:r>
            <a:br>
              <a:rPr lang="ru-RU" dirty="0"/>
            </a:br>
            <a:r>
              <a:rPr lang="ru-RU" b="1" dirty="0"/>
              <a:t>«Сравнительная таблица» </a:t>
            </a:r>
            <a:br>
              <a:rPr lang="ru-RU" b="1" dirty="0"/>
            </a:br>
            <a:r>
              <a:rPr lang="ru-RU" b="1" dirty="0"/>
              <a:t>6</a:t>
            </a:r>
            <a:r>
              <a:rPr lang="ru-RU" dirty="0"/>
              <a:t> </a:t>
            </a:r>
            <a:r>
              <a:rPr lang="ru-RU" b="1" dirty="0"/>
              <a:t>класс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840898"/>
              </p:ext>
            </p:extLst>
          </p:nvPr>
        </p:nvGraphicFramePr>
        <p:xfrm>
          <a:off x="1295398" y="2197768"/>
          <a:ext cx="9601200" cy="4058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3300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61474"/>
            <a:ext cx="9601196" cy="1187115"/>
          </a:xfrm>
        </p:spPr>
        <p:txBody>
          <a:bodyPr>
            <a:normAutofit fontScale="90000"/>
          </a:bodyPr>
          <a:lstStyle/>
          <a:p>
            <a:r>
              <a:rPr lang="ru-RU" dirty="0"/>
              <a:t>Структура образовательного модуля</a:t>
            </a:r>
            <a:br>
              <a:rPr lang="ru-RU" dirty="0"/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«ТЕКСТУРА»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529285"/>
              </p:ext>
            </p:extLst>
          </p:nvPr>
        </p:nvGraphicFramePr>
        <p:xfrm>
          <a:off x="986589" y="1716504"/>
          <a:ext cx="10218821" cy="4652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5533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380" y="420660"/>
            <a:ext cx="9601196" cy="1023130"/>
          </a:xfrm>
        </p:spPr>
        <p:txBody>
          <a:bodyPr>
            <a:normAutofit/>
          </a:bodyPr>
          <a:lstStyle/>
          <a:p>
            <a:r>
              <a:rPr lang="ru-RU" sz="2400" b="1" dirty="0"/>
              <a:t>Краткосрочный курс «Текст Компрессор»</a:t>
            </a:r>
            <a:br>
              <a:rPr lang="ru-RU" sz="2400" dirty="0"/>
            </a:br>
            <a:r>
              <a:rPr lang="ru-RU" sz="2400" dirty="0"/>
              <a:t>(коррекция навыков компрессии текста)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4189" y="1283369"/>
            <a:ext cx="10507579" cy="50532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1800" b="1" dirty="0"/>
              <a:t>Содержание курса</a:t>
            </a:r>
          </a:p>
          <a:p>
            <a:r>
              <a:rPr lang="ru-RU" sz="1800" dirty="0"/>
              <a:t>1 час:</a:t>
            </a:r>
          </a:p>
          <a:p>
            <a:pPr marL="0" indent="0">
              <a:buNone/>
            </a:pPr>
            <a:r>
              <a:rPr lang="ru-RU" sz="1800" dirty="0"/>
              <a:t>Понятие «сжатие текста». Совместная работа с текстом – цветовое разделение текста с учетом используемых приемов: исключение, обобщение, упрощение.</a:t>
            </a:r>
          </a:p>
          <a:p>
            <a:r>
              <a:rPr lang="ru-RU" sz="1800" dirty="0"/>
              <a:t>2 час</a:t>
            </a:r>
          </a:p>
          <a:p>
            <a:pPr marL="0" indent="0">
              <a:buNone/>
            </a:pPr>
            <a:r>
              <a:rPr lang="ru-RU" sz="1800" dirty="0"/>
              <a:t>Распределение частей преобразованного текста в графы таблицы «Приемы сжатия текста».</a:t>
            </a:r>
          </a:p>
          <a:p>
            <a:r>
              <a:rPr lang="ru-RU" sz="1800" dirty="0"/>
              <a:t>3 час</a:t>
            </a:r>
          </a:p>
          <a:p>
            <a:pPr marL="0" indent="0">
              <a:buNone/>
            </a:pPr>
            <a:r>
              <a:rPr lang="ru-RU" sz="1800" dirty="0"/>
              <a:t>Самостоятельная работа обучающихся по сжатию нового текста. Заполнение таблицы с заданными объектами и защита (совместная оценка).</a:t>
            </a:r>
          </a:p>
          <a:p>
            <a:r>
              <a:rPr lang="ru-RU" sz="1800" dirty="0"/>
              <a:t>4 час</a:t>
            </a:r>
          </a:p>
          <a:p>
            <a:pPr marL="0" indent="0">
              <a:buNone/>
            </a:pPr>
            <a:r>
              <a:rPr lang="ru-RU" sz="1800" dirty="0"/>
              <a:t>Контрольное мероприятие с новым текстом.</a:t>
            </a:r>
          </a:p>
          <a:p>
            <a:pPr marL="0" indent="0">
              <a:buNone/>
            </a:pPr>
            <a:endParaRPr lang="ru-RU" sz="1800" dirty="0"/>
          </a:p>
          <a:p>
            <a:pPr marL="0" indent="0" algn="ctr">
              <a:buNone/>
            </a:pPr>
            <a:r>
              <a:rPr lang="ru-RU" sz="1800" b="1" dirty="0"/>
              <a:t>Образовательные результаты курса:</a:t>
            </a:r>
          </a:p>
          <a:p>
            <a:r>
              <a:rPr lang="ru-RU" sz="1800" dirty="0"/>
              <a:t>навыки сжатия текста с использованием приемов исключения, обобщения и упрощения</a:t>
            </a:r>
          </a:p>
          <a:p>
            <a:r>
              <a:rPr lang="ru-RU" sz="1800" dirty="0"/>
              <a:t>заполнение таблицы с заданными объектами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0020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276</Words>
  <Application>Microsoft Office PowerPoint</Application>
  <PresentationFormat>Широкоэкранный</PresentationFormat>
  <Paragraphs>40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Garamond</vt:lpstr>
      <vt:lpstr>Натуральные материалы</vt:lpstr>
      <vt:lpstr>Образовательный модуль «ТЕКСТУРА:  ТЕКСТ Учит РАзмышлять»</vt:lpstr>
      <vt:lpstr>Линейка планируемых результатов  «Описательная таблица»  5 класс</vt:lpstr>
      <vt:lpstr>Линейка планируемых результатов  «Сравнительная таблица»  6 класс</vt:lpstr>
      <vt:lpstr>Структура образовательного модуля «ТЕКСТУРА»</vt:lpstr>
      <vt:lpstr>Краткосрочный курс «Текст Компрессор» (коррекция навыков компрессии текста)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</dc:title>
  <dc:creator>301</dc:creator>
  <cp:lastModifiedBy>1</cp:lastModifiedBy>
  <cp:revision>21</cp:revision>
  <dcterms:created xsi:type="dcterms:W3CDTF">2016-11-24T08:47:13Z</dcterms:created>
  <dcterms:modified xsi:type="dcterms:W3CDTF">2017-12-15T09:01:20Z</dcterms:modified>
</cp:coreProperties>
</file>